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1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BEA2A-AEDD-8C4F-A464-579E33E00A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8575" y="618174"/>
            <a:ext cx="8825658" cy="2677648"/>
          </a:xfrm>
        </p:spPr>
        <p:txBody>
          <a:bodyPr/>
          <a:lstStyle/>
          <a:p>
            <a:r>
              <a:rPr lang="en-US" dirty="0"/>
              <a:t>Smart Baby Bandage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2D1860-985E-FA4A-B13A-7A9D9B535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2667" y="3472405"/>
            <a:ext cx="2858947" cy="2166395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</a:rPr>
              <a:t>Team Members </a:t>
            </a:r>
            <a:r>
              <a:rPr lang="en-US" dirty="0">
                <a:solidFill>
                  <a:schemeClr val="bg1"/>
                </a:solidFill>
              </a:rPr>
              <a:t>:-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Sayali khare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George Samuels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Shardul virkar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Riya patel</a:t>
            </a:r>
          </a:p>
        </p:txBody>
      </p:sp>
    </p:spTree>
    <p:extLst>
      <p:ext uri="{BB962C8B-B14F-4D97-AF65-F5344CB8AC3E}">
        <p14:creationId xmlns:p14="http://schemas.microsoft.com/office/powerpoint/2010/main" val="2338717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9FDD9-1334-E747-8C5A-EDC93EC2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F1300-546B-4541-9A22-685B9D0A9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purpose of the Smart Baby Bandage is to monitor the temperature and heart-rate of babies using a bandage which can be put on the baby.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targeted specifically for babies and hence the bandages will be available in the form of various popular cartoon characters.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eliminates the cumbersome task of manually checking the temperature of the baby as the Smart Baby Bandage will keep providing real time temperature and heart-rate of the baby.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app on the phone will also provide notifications to the parents when the temperature/heart-rate of the baby reaches dangerous levels.</a:t>
            </a:r>
          </a:p>
        </p:txBody>
      </p:sp>
    </p:spTree>
    <p:extLst>
      <p:ext uri="{BB962C8B-B14F-4D97-AF65-F5344CB8AC3E}">
        <p14:creationId xmlns:p14="http://schemas.microsoft.com/office/powerpoint/2010/main" val="1173581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2C84E-9306-964F-AAA7-36D99264D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MATERIAL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51B7F-2874-4B4C-A78C-A59389011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Lilypad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Wireless RF Transceiver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Bluetooth LE</a:t>
            </a:r>
          </a:p>
        </p:txBody>
      </p:sp>
    </p:spTree>
    <p:extLst>
      <p:ext uri="{BB962C8B-B14F-4D97-AF65-F5344CB8AC3E}">
        <p14:creationId xmlns:p14="http://schemas.microsoft.com/office/powerpoint/2010/main" val="3496344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B8F41-5FEC-F344-974F-DF1C2E88B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00C68B-E163-5C4A-88E5-DB55158E5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276" y="2385849"/>
            <a:ext cx="9795641" cy="4351282"/>
          </a:xfrm>
        </p:spPr>
      </p:pic>
    </p:spTree>
    <p:extLst>
      <p:ext uri="{BB962C8B-B14F-4D97-AF65-F5344CB8AC3E}">
        <p14:creationId xmlns:p14="http://schemas.microsoft.com/office/powerpoint/2010/main" val="2561280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C3009-38D5-CE4C-86A2-3D2912268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: SMART BANDAGE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B4D5B4-0503-4C42-9241-8796C3837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6884" y="2614011"/>
            <a:ext cx="4519448" cy="3416300"/>
          </a:xfrm>
        </p:spPr>
      </p:pic>
    </p:spTree>
    <p:extLst>
      <p:ext uri="{BB962C8B-B14F-4D97-AF65-F5344CB8AC3E}">
        <p14:creationId xmlns:p14="http://schemas.microsoft.com/office/powerpoint/2010/main" val="913905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E8BB7-09A2-DD4C-B5B3-F2685136D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2D33B-02F4-CC41-9C66-0D7F510DE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Lilypad  with sensor thread : $50</a:t>
            </a:r>
          </a:p>
          <a:p>
            <a:endParaRPr lang="en-US" dirty="0"/>
          </a:p>
          <a:p>
            <a:r>
              <a:rPr lang="en-US" dirty="0"/>
              <a:t>Wireless RF Transceiver :  $11</a:t>
            </a:r>
          </a:p>
          <a:p>
            <a:endParaRPr lang="en-US" dirty="0"/>
          </a:p>
          <a:p>
            <a:r>
              <a:rPr lang="en-US" dirty="0"/>
              <a:t>Bluetooth LE : $20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657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E759B1-C8BD-7344-8390-090263BE9DA8}"/>
              </a:ext>
            </a:extLst>
          </p:cNvPr>
          <p:cNvSpPr/>
          <p:nvPr/>
        </p:nvSpPr>
        <p:spPr>
          <a:xfrm>
            <a:off x="3447933" y="4375721"/>
            <a:ext cx="720902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YOU….</a:t>
            </a:r>
            <a:endParaRPr lang="en-US" sz="80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62609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37</TotalTime>
  <Words>154</Words>
  <Application>Microsoft Macintosh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Wingdings 3</vt:lpstr>
      <vt:lpstr>Ion Boardroom</vt:lpstr>
      <vt:lpstr>Smart Baby Bandage</vt:lpstr>
      <vt:lpstr>INTRODUCTION</vt:lpstr>
      <vt:lpstr>REQUIRED MATERIAL </vt:lpstr>
      <vt:lpstr>PERSONA</vt:lpstr>
      <vt:lpstr>PROTOTYPE : SMART BANDAGE</vt:lpstr>
      <vt:lpstr>BUSINESS PLAN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Baby Bandage</dc:title>
  <dc:creator>Khare, Sayali Vijay Khare V.</dc:creator>
  <cp:lastModifiedBy>Khare, Sayali Vijay Khare V.</cp:lastModifiedBy>
  <cp:revision>3</cp:revision>
  <dcterms:created xsi:type="dcterms:W3CDTF">2018-11-10T22:20:27Z</dcterms:created>
  <dcterms:modified xsi:type="dcterms:W3CDTF">2018-11-10T22:57:53Z</dcterms:modified>
</cp:coreProperties>
</file>

<file path=docProps/thumbnail.jpeg>
</file>